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66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30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67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17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82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71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55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2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15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2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31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14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53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3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25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E4AFD9-6C72-4C65-95B0-B1F18F9FBE93}" type="datetimeFigureOut">
              <a:rPr lang="zh-CN" altLang="en-US" smtClean="0"/>
              <a:t>2021-06-01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790E-0609-421E-AC3C-93C533E57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74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北京农学院缴费平台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58283" y="1825625"/>
            <a:ext cx="4070195" cy="4351338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、手机端或者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端登录北京农学院缴费平台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</a:t>
            </a:r>
            <a:r>
              <a:rPr lang="zh-CN" altLang="en-US" sz="2400" b="1" dirty="0" smtClean="0"/>
              <a:t>网址为  </a:t>
            </a:r>
            <a:r>
              <a:rPr lang="en-US" altLang="zh-CN" sz="2400" b="1" dirty="0" smtClean="0">
                <a:latin typeface="+mj-ea"/>
              </a:rPr>
              <a:t>jfpt.bua.edu.cn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、无需注册，直接输入</a:t>
            </a:r>
            <a:r>
              <a:rPr lang="zh-CN" altLang="en-US" dirty="0" smtClean="0"/>
              <a:t>学</a:t>
            </a:r>
            <a:r>
              <a:rPr lang="zh-CN" altLang="en-US" dirty="0" smtClean="0"/>
              <a:t>号（身份证号）、</a:t>
            </a:r>
            <a:r>
              <a:rPr lang="zh-CN" altLang="en-US" dirty="0" smtClean="0"/>
              <a:t>密码、验证码；初始密码为学生</a:t>
            </a:r>
            <a:r>
              <a:rPr lang="en-US" altLang="zh-CN" dirty="0" smtClean="0"/>
              <a:t>18</a:t>
            </a:r>
            <a:r>
              <a:rPr lang="zh-CN" altLang="en-US" dirty="0" smtClean="0"/>
              <a:t>位身份证号，登陆成功后，可自行修改密码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057077" y="1825625"/>
            <a:ext cx="6908181" cy="4351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77" y="1825625"/>
            <a:ext cx="69339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北京农学院缴费平台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016619" y="2293976"/>
            <a:ext cx="3990278" cy="4351338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、初次登录需要正确输入手机号码、邮箱。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57" y="2214501"/>
            <a:ext cx="5644874" cy="2491313"/>
          </a:xfrm>
        </p:spPr>
      </p:pic>
    </p:spTree>
    <p:extLst>
      <p:ext uri="{BB962C8B-B14F-4D97-AF65-F5344CB8AC3E}">
        <p14:creationId xmlns:p14="http://schemas.microsoft.com/office/powerpoint/2010/main" val="10036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北京农学院缴费平台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0278" cy="4351338"/>
          </a:xfrm>
        </p:spPr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、登录成功后，进入收费界面，选择需要交纳的费用项。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、选择费用先后，选择右下角“支付”按钮。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8" y="1468638"/>
            <a:ext cx="7339705" cy="2779977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8" y="4402566"/>
            <a:ext cx="3043508" cy="24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北京农学院缴费平台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0278" cy="4351338"/>
          </a:xfrm>
        </p:spPr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、选择支付方式，可以选择支付宝支付、微信支付。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端可直接使用支付宝、微信扫码支付。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手机端</a:t>
            </a:r>
            <a:r>
              <a:rPr lang="zh-CN" altLang="en-US" dirty="0" smtClean="0">
                <a:solidFill>
                  <a:srgbClr val="FF0000"/>
                </a:solidFill>
              </a:rPr>
              <a:t>仅支持</a:t>
            </a:r>
            <a:r>
              <a:rPr lang="zh-CN" altLang="en-US" dirty="0" smtClean="0"/>
              <a:t>支付宝截图扫码支付。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8</a:t>
            </a:r>
            <a:r>
              <a:rPr lang="zh-CN" altLang="en-US" dirty="0" smtClean="0"/>
              <a:t>、使用支付宝支付的，支付完成后，</a:t>
            </a:r>
            <a:r>
              <a:rPr lang="zh-CN" altLang="en-US" dirty="0" smtClean="0">
                <a:solidFill>
                  <a:srgbClr val="FF0000"/>
                </a:solidFill>
              </a:rPr>
              <a:t>必须</a:t>
            </a:r>
            <a:r>
              <a:rPr lang="zh-CN" altLang="en-US" dirty="0" smtClean="0"/>
              <a:t>点击支付页面右上角</a:t>
            </a:r>
            <a:r>
              <a:rPr lang="zh-CN" altLang="en-US" b="1" dirty="0" smtClean="0">
                <a:solidFill>
                  <a:srgbClr val="FF0000"/>
                </a:solidFill>
              </a:rPr>
              <a:t>“完成”</a:t>
            </a:r>
            <a:r>
              <a:rPr lang="zh-CN" altLang="en-US" dirty="0" smtClean="0"/>
              <a:t>按钮返回。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61" y="1620058"/>
            <a:ext cx="5181600" cy="1818279"/>
          </a:xfrm>
        </p:spPr>
      </p:pic>
      <p:pic>
        <p:nvPicPr>
          <p:cNvPr id="10" name="内容占位符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61" y="4001294"/>
            <a:ext cx="2746701" cy="20184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32" y="4073891"/>
            <a:ext cx="2737626" cy="18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172</Words>
  <Application>Microsoft Office PowerPoint</Application>
  <PresentationFormat>宽屏</PresentationFormat>
  <Paragraphs>22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宋体</vt:lpstr>
      <vt:lpstr>Arial</vt:lpstr>
      <vt:lpstr>Century Gothic</vt:lpstr>
      <vt:lpstr>Wingdings 3</vt:lpstr>
      <vt:lpstr>离子</vt:lpstr>
      <vt:lpstr>北京农学院缴费平台</vt:lpstr>
      <vt:lpstr>北京农学院缴费平台</vt:lpstr>
      <vt:lpstr>北京农学院缴费平台</vt:lpstr>
      <vt:lpstr>北京农学院缴费平台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19</cp:revision>
  <dcterms:created xsi:type="dcterms:W3CDTF">2020-12-31T08:08:29Z</dcterms:created>
  <dcterms:modified xsi:type="dcterms:W3CDTF">2021-06-01T02:57:26Z</dcterms:modified>
</cp:coreProperties>
</file>